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6812" y="3488351"/>
            <a:ext cx="198374" cy="1449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263" y="723900"/>
            <a:ext cx="11015472" cy="5571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02561" y="1927097"/>
            <a:ext cx="7786877" cy="193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5B92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791" y="306400"/>
            <a:ext cx="5142230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7525"/>
              </a:lnSpc>
              <a:spcBef>
                <a:spcPts val="100"/>
              </a:spcBef>
            </a:pPr>
            <a:r>
              <a:rPr spc="555" dirty="0"/>
              <a:t>ACE</a:t>
            </a:r>
            <a:r>
              <a:rPr spc="245" dirty="0"/>
              <a:t> </a:t>
            </a:r>
            <a:r>
              <a:rPr spc="320" dirty="0"/>
              <a:t>Fair</a:t>
            </a:r>
            <a:r>
              <a:rPr spc="245" dirty="0"/>
              <a:t> </a:t>
            </a:r>
            <a:r>
              <a:rPr spc="590" dirty="0"/>
              <a:t>202</a:t>
            </a:r>
            <a:r>
              <a:rPr lang="en-US" altLang="ko-KR" spc="590" dirty="0"/>
              <a:t>4</a:t>
            </a:r>
            <a:endParaRPr spc="590" dirty="0"/>
          </a:p>
          <a:p>
            <a:pPr marL="2540" algn="ctr">
              <a:lnSpc>
                <a:spcPts val="7525"/>
              </a:lnSpc>
            </a:pPr>
            <a:r>
              <a:rPr lang="ko-KR" altLang="en-US" spc="409" dirty="0"/>
              <a:t>신청 가이드</a:t>
            </a:r>
            <a:endParaRPr spc="480" dirty="0"/>
          </a:p>
        </p:txBody>
      </p:sp>
      <p:sp>
        <p:nvSpPr>
          <p:cNvPr id="3" name="object 3"/>
          <p:cNvSpPr txBox="1"/>
          <p:nvPr/>
        </p:nvSpPr>
        <p:spPr>
          <a:xfrm>
            <a:off x="4266438" y="4609591"/>
            <a:ext cx="3658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4000" spc="260">
                <a:latin typeface="Tahoma"/>
                <a:cs typeface="Tahoma"/>
              </a:rPr>
              <a:t>참가기업</a:t>
            </a:r>
            <a:endParaRPr sz="4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143255"/>
            <a:ext cx="1062228" cy="1010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41638" y="1136141"/>
            <a:ext cx="2997962" cy="4175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65" dirty="0">
                <a:latin typeface="Tahoma"/>
                <a:cs typeface="Tahoma"/>
              </a:rPr>
              <a:t>귀사의 제품을 홍보하기 </a:t>
            </a:r>
            <a:endParaRPr lang="en-US" altLang="ko-KR" sz="1800" spc="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65" dirty="0">
                <a:latin typeface="Tahoma"/>
                <a:cs typeface="Tahoma"/>
              </a:rPr>
              <a:t>위하여 제품을 업로드 </a:t>
            </a:r>
            <a:endParaRPr lang="en-US" altLang="ko-KR" sz="1800" spc="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65" dirty="0">
                <a:latin typeface="Tahoma"/>
                <a:cs typeface="Tahoma"/>
              </a:rPr>
              <a:t>할 수 있습니다</a:t>
            </a:r>
            <a:r>
              <a:rPr lang="en-US" altLang="ko-KR" spc="65" dirty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ko-KR" altLang="en-US" sz="1800" spc="100" dirty="0">
                <a:latin typeface="Tahoma"/>
                <a:cs typeface="Tahoma"/>
              </a:rPr>
              <a:t>제품은 귀사가 원하는 만큼 업로드 할 수</a:t>
            </a:r>
            <a:endParaRPr lang="en-US" altLang="ko-KR" sz="1800" spc="1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ko-KR" altLang="en-US" spc="100" dirty="0">
                <a:latin typeface="Tahoma"/>
                <a:cs typeface="Tahoma"/>
              </a:rPr>
              <a:t>있습니다</a:t>
            </a:r>
            <a:r>
              <a:rPr lang="en-US" altLang="ko-KR" spc="100" dirty="0">
                <a:latin typeface="Tahoma"/>
                <a:cs typeface="Tahoma"/>
              </a:rPr>
              <a:t>.</a:t>
            </a:r>
            <a:endParaRPr sz="1750" dirty="0">
              <a:latin typeface="Tahoma"/>
              <a:cs typeface="Tahoma"/>
            </a:endParaRPr>
          </a:p>
          <a:p>
            <a:pPr marL="12700" marR="194310">
              <a:lnSpc>
                <a:spcPct val="100000"/>
              </a:lnSpc>
              <a:spcBef>
                <a:spcPts val="5"/>
              </a:spcBef>
            </a:pPr>
            <a:r>
              <a:rPr lang="ko-KR" altLang="en-US" spc="135" dirty="0">
                <a:latin typeface="Tahoma"/>
                <a:cs typeface="Tahoma"/>
              </a:rPr>
              <a:t>위 기입 내용은 언제든지</a:t>
            </a:r>
            <a:endParaRPr lang="en-US" altLang="ko-KR" spc="135" dirty="0">
              <a:latin typeface="Tahoma"/>
              <a:cs typeface="Tahoma"/>
            </a:endParaRPr>
          </a:p>
          <a:p>
            <a:pPr marL="12700" marR="194310">
              <a:lnSpc>
                <a:spcPct val="100000"/>
              </a:lnSpc>
              <a:spcBef>
                <a:spcPts val="5"/>
              </a:spcBef>
            </a:pPr>
            <a:r>
              <a:rPr lang="ko-KR" altLang="en-US" sz="1750" spc="135" dirty="0">
                <a:latin typeface="Tahoma"/>
                <a:cs typeface="Tahoma"/>
              </a:rPr>
              <a:t>삭제 및 수정 가능 합니다</a:t>
            </a:r>
            <a:r>
              <a:rPr lang="en-US" altLang="ko-KR" sz="1750" spc="135" dirty="0">
                <a:latin typeface="Tahoma"/>
                <a:cs typeface="Tahoma"/>
              </a:rPr>
              <a:t>.</a:t>
            </a:r>
          </a:p>
          <a:p>
            <a:pPr marL="12700" marR="194310"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800" spc="140" dirty="0">
                <a:latin typeface="Tahoma"/>
                <a:cs typeface="Tahoma"/>
              </a:rPr>
              <a:t>등록 버튼을 눌러 제품을 </a:t>
            </a:r>
            <a:endParaRPr lang="en-US" altLang="ko-KR" sz="1800" spc="14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pc="140" dirty="0">
                <a:latin typeface="Tahoma"/>
                <a:cs typeface="Tahoma"/>
              </a:rPr>
              <a:t>등록하세요</a:t>
            </a:r>
            <a:r>
              <a:rPr lang="en-US" altLang="ko-KR" spc="140" dirty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800" spc="100" dirty="0">
                <a:latin typeface="Tahoma"/>
                <a:cs typeface="Tahoma"/>
              </a:rPr>
              <a:t>등록 완료하기 버튼을 눌러</a:t>
            </a:r>
            <a:endParaRPr lang="en-US" altLang="ko-KR" sz="1800" spc="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dirty="0">
                <a:latin typeface="Tahoma"/>
                <a:cs typeface="Tahoma"/>
              </a:rPr>
              <a:t>등록을 완료하세요</a:t>
            </a:r>
            <a:r>
              <a:rPr lang="en-US" altLang="ko-KR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751"/>
            <a:ext cx="7958808" cy="42638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4030" y="2971800"/>
            <a:ext cx="999744" cy="9982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311899"/>
            <a:ext cx="998219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7800" y="2819400"/>
            <a:ext cx="2835783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165" dirty="0">
                <a:latin typeface="Tahoma"/>
                <a:cs typeface="Tahoma"/>
              </a:rPr>
              <a:t>My page</a:t>
            </a:r>
            <a:r>
              <a:rPr lang="ko-KR" altLang="en-US" sz="1800" spc="165" dirty="0">
                <a:latin typeface="Tahoma"/>
                <a:cs typeface="Tahoma"/>
              </a:rPr>
              <a:t>로 돌아와서</a:t>
            </a:r>
            <a:endParaRPr lang="en-US" altLang="ko-KR" sz="1800" spc="1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65" dirty="0">
                <a:latin typeface="Tahoma"/>
                <a:cs typeface="Tahoma"/>
              </a:rPr>
              <a:t>등록 완료의 완료</a:t>
            </a:r>
            <a:r>
              <a:rPr lang="en-US" altLang="ko-KR" spc="165" dirty="0">
                <a:latin typeface="Tahoma"/>
                <a:cs typeface="Tahoma"/>
              </a:rPr>
              <a:t>/</a:t>
            </a:r>
            <a:r>
              <a:rPr lang="ko-KR" altLang="en-US" spc="165" dirty="0">
                <a:latin typeface="Tahoma"/>
                <a:cs typeface="Tahoma"/>
              </a:rPr>
              <a:t>확인</a:t>
            </a:r>
            <a:endParaRPr lang="en-US" altLang="ko-KR" spc="1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65" dirty="0">
                <a:latin typeface="Tahoma"/>
                <a:cs typeface="Tahoma"/>
              </a:rPr>
              <a:t>버튼을 눌러 신청을</a:t>
            </a:r>
            <a:endParaRPr lang="en-US" altLang="ko-KR" sz="1800" spc="1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65" dirty="0">
                <a:latin typeface="Tahoma"/>
                <a:cs typeface="Tahoma"/>
              </a:rPr>
              <a:t>마무리 해주세요</a:t>
            </a:r>
            <a:r>
              <a:rPr lang="en-US" altLang="ko-KR" spc="165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179"/>
            <a:ext cx="6963747" cy="56300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2236" y="5129560"/>
            <a:ext cx="999743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0" y="2743200"/>
            <a:ext cx="2569083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45" dirty="0">
                <a:latin typeface="Tahoma"/>
                <a:cs typeface="Tahoma"/>
              </a:rPr>
              <a:t>위 창이 뜨면</a:t>
            </a:r>
            <a:endParaRPr lang="en-US" altLang="ko-KR" sz="1800" spc="14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45" dirty="0">
                <a:latin typeface="Tahoma"/>
                <a:cs typeface="Tahoma"/>
              </a:rPr>
              <a:t>모든 등록이 마무리 </a:t>
            </a:r>
            <a:endParaRPr lang="en-US" altLang="ko-KR" spc="14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45" dirty="0">
                <a:latin typeface="Tahoma"/>
                <a:cs typeface="Tahoma"/>
              </a:rPr>
              <a:t>되었으므로</a:t>
            </a:r>
            <a:r>
              <a:rPr lang="en-US" altLang="ko-KR" sz="1800" spc="145" dirty="0">
                <a:latin typeface="Tahoma"/>
                <a:cs typeface="Tahoma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45" dirty="0">
                <a:latin typeface="Tahoma"/>
                <a:cs typeface="Tahoma"/>
              </a:rPr>
              <a:t>사무국이 확인 후 </a:t>
            </a:r>
            <a:endParaRPr lang="en-US" altLang="ko-KR" spc="14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45" dirty="0">
                <a:latin typeface="Tahoma"/>
                <a:cs typeface="Tahoma"/>
              </a:rPr>
              <a:t>연락을 드릴 것 입니다</a:t>
            </a:r>
            <a:r>
              <a:rPr lang="en-US" altLang="ko-KR" sz="1800" spc="145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610600" cy="35089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27617" y="2140407"/>
            <a:ext cx="29483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70" dirty="0">
                <a:latin typeface="Tahoma"/>
                <a:cs typeface="Tahoma"/>
              </a:rPr>
              <a:t>ACE Fair </a:t>
            </a:r>
            <a:r>
              <a:rPr lang="ko-KR" altLang="en-US" sz="1800" b="1" spc="70" dirty="0">
                <a:latin typeface="Tahoma"/>
                <a:cs typeface="Tahoma"/>
              </a:rPr>
              <a:t>회원이시면</a:t>
            </a:r>
            <a:endParaRPr sz="18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latin typeface="Tahoma"/>
                <a:cs typeface="Tahoma"/>
              </a:rPr>
              <a:t>→</a:t>
            </a:r>
            <a:r>
              <a:rPr lang="en-US" sz="1800" spc="5" dirty="0">
                <a:latin typeface="Tahoma"/>
                <a:cs typeface="Tahoma"/>
              </a:rPr>
              <a:t> </a:t>
            </a:r>
            <a:r>
              <a:rPr lang="ko-KR" altLang="en-US" sz="1800" spc="5" dirty="0">
                <a:latin typeface="Tahoma"/>
                <a:cs typeface="Tahoma"/>
              </a:rPr>
              <a:t>등록을 하기 위해 로그인 해 주시길 바랍니다</a:t>
            </a:r>
            <a:r>
              <a:rPr lang="en-US" altLang="ko-KR" sz="1800" spc="5" dirty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spc="5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6518" y="525018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7268" y="6370320"/>
            <a:ext cx="1011935" cy="31394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9127616" y="3556453"/>
            <a:ext cx="2948305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70" dirty="0">
                <a:latin typeface="Tahoma"/>
                <a:cs typeface="Tahoma"/>
              </a:rPr>
              <a:t>ACE Fair</a:t>
            </a:r>
            <a:r>
              <a:rPr lang="ko-KR" altLang="en-US" sz="1800" b="1" spc="70" dirty="0">
                <a:latin typeface="Tahoma"/>
                <a:cs typeface="Tahoma"/>
              </a:rPr>
              <a:t>에 처음 방문 하셨다면 </a:t>
            </a:r>
            <a:endParaRPr lang="en-US" altLang="ko-KR" sz="1800" b="1" spc="7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ahoma"/>
                <a:cs typeface="Tahoma"/>
              </a:rPr>
              <a:t>→</a:t>
            </a:r>
            <a:r>
              <a:rPr lang="en-US" altLang="ko-KR" sz="1800" spc="5" dirty="0">
                <a:latin typeface="Tahoma"/>
                <a:cs typeface="Tahoma"/>
              </a:rPr>
              <a:t> </a:t>
            </a:r>
            <a:r>
              <a:rPr lang="ko-KR" altLang="en-US" spc="5" dirty="0">
                <a:latin typeface="Tahoma"/>
                <a:cs typeface="Tahoma"/>
              </a:rPr>
              <a:t>등록 전에 우선 회원가입을 해 주시길 바랍니다</a:t>
            </a:r>
            <a:r>
              <a:rPr lang="en-US" altLang="ko-KR" spc="5" dirty="0">
                <a:latin typeface="Tahoma"/>
                <a:cs typeface="Tahoma"/>
              </a:rPr>
              <a:t>.</a:t>
            </a:r>
            <a:endParaRPr lang="en-US" altLang="ko-KR" sz="1800" spc="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spc="5" dirty="0">
              <a:latin typeface="Tahoma"/>
              <a:cs typeface="Tahom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9" y="1110581"/>
            <a:ext cx="8362407" cy="45724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1219200"/>
            <a:ext cx="999744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525018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27617" y="3104769"/>
            <a:ext cx="25309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dirty="0">
                <a:latin typeface="Tahoma"/>
                <a:cs typeface="Tahoma"/>
              </a:rPr>
              <a:t>참가기업 신청 바로가기를 클릭해 </a:t>
            </a:r>
            <a:r>
              <a:rPr lang="ko-KR" altLang="en-US" dirty="0">
                <a:latin typeface="Tahoma"/>
                <a:cs typeface="Tahoma"/>
              </a:rPr>
              <a:t>주십시오</a:t>
            </a:r>
            <a:r>
              <a:rPr lang="en-US" altLang="ko-KR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D7BDFAA-D9C3-46DF-AC75-1FDD68BE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8" y="1524000"/>
            <a:ext cx="8187952" cy="2895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3919728"/>
            <a:ext cx="999744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F3A0D727-7B2F-44FF-BDDF-A489A2B8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146111" cy="563958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716518" y="525018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7617" y="3104769"/>
            <a:ext cx="2835783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10" dirty="0">
                <a:latin typeface="Tahoma"/>
                <a:cs typeface="Tahoma"/>
              </a:rPr>
              <a:t>전시회 참가규정과 </a:t>
            </a:r>
            <a:endParaRPr lang="en-US" altLang="ko-KR" sz="1800" spc="1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10" dirty="0">
                <a:latin typeface="Tahoma"/>
                <a:cs typeface="Tahoma"/>
              </a:rPr>
              <a:t>개인정보처리방침을 </a:t>
            </a:r>
            <a:endParaRPr lang="en-US" altLang="ko-KR" spc="1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>
                <a:latin typeface="Tahoma"/>
                <a:cs typeface="Tahoma"/>
              </a:rPr>
              <a:t>확인 후 </a:t>
            </a:r>
            <a:r>
              <a:rPr lang="ko-KR" altLang="en-US" sz="1750" spc="110" dirty="0" err="1">
                <a:latin typeface="Tahoma"/>
                <a:cs typeface="Tahoma"/>
              </a:rPr>
              <a:t>동의란에</a:t>
            </a:r>
            <a:r>
              <a:rPr lang="ko-KR" altLang="en-US" sz="1750" spc="110" dirty="0">
                <a:latin typeface="Tahoma"/>
                <a:cs typeface="Tahoma"/>
              </a:rPr>
              <a:t> </a:t>
            </a:r>
            <a:endParaRPr lang="en-US" altLang="ko-KR" sz="1750" spc="1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>
                <a:latin typeface="Tahoma"/>
                <a:cs typeface="Tahoma"/>
              </a:rPr>
              <a:t>체크해 주십시오</a:t>
            </a:r>
            <a:r>
              <a:rPr lang="en-US" altLang="ko-KR" sz="1750" spc="110" dirty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750" spc="1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>
                <a:latin typeface="Tahoma"/>
                <a:cs typeface="Tahoma"/>
              </a:rPr>
              <a:t>그 후 확인 버튼을 눌러 </a:t>
            </a:r>
            <a:endParaRPr lang="en-US" altLang="ko-KR" sz="1750" spc="1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>
                <a:latin typeface="Tahoma"/>
                <a:cs typeface="Tahoma"/>
              </a:rPr>
              <a:t>등록을 진행해 주세요</a:t>
            </a:r>
            <a:r>
              <a:rPr lang="en-US" altLang="ko-KR" sz="1750" spc="110" dirty="0">
                <a:latin typeface="Tahoma"/>
                <a:cs typeface="Tahoma"/>
              </a:rPr>
              <a:t>.</a:t>
            </a:r>
            <a:endParaRPr sz="175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1161" y="4052587"/>
            <a:ext cx="560832" cy="5553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1161" y="2064012"/>
            <a:ext cx="560832" cy="555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4470" y="5580569"/>
            <a:ext cx="999743" cy="988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506" y="304800"/>
            <a:ext cx="7305294" cy="5791200"/>
            <a:chOff x="1066800" y="533401"/>
            <a:chExt cx="6412992" cy="5791200"/>
          </a:xfrm>
        </p:grpSpPr>
        <p:pic>
          <p:nvPicPr>
            <p:cNvPr id="3" name="object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3401"/>
              <a:ext cx="6412992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9030" y="5856733"/>
              <a:ext cx="1208531" cy="467868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27616" y="2956001"/>
            <a:ext cx="283578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30" dirty="0">
                <a:latin typeface="Tahoma"/>
                <a:cs typeface="Tahoma"/>
              </a:rPr>
              <a:t>전시 기본 정보를 입력해 주세요</a:t>
            </a:r>
            <a:r>
              <a:rPr lang="en-US" altLang="ko-KR" sz="1800" spc="130" dirty="0">
                <a:latin typeface="Tahoma"/>
                <a:cs typeface="Tahoma"/>
              </a:rPr>
              <a:t>.</a:t>
            </a: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pc="105" dirty="0">
                <a:latin typeface="Tahoma"/>
                <a:cs typeface="Tahoma"/>
              </a:rPr>
              <a:t>그 다음</a:t>
            </a:r>
            <a:r>
              <a:rPr lang="en-US" altLang="ko-KR" spc="105" dirty="0">
                <a:latin typeface="Tahoma"/>
                <a:cs typeface="Tahoma"/>
              </a:rPr>
              <a:t>, </a:t>
            </a:r>
            <a:r>
              <a:rPr lang="ko-KR" altLang="en-US" spc="105" dirty="0">
                <a:latin typeface="Tahoma"/>
                <a:cs typeface="Tahoma"/>
              </a:rPr>
              <a:t>제출 버튼을 </a:t>
            </a:r>
            <a:endParaRPr lang="en-US" altLang="ko-KR" spc="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pc="105" dirty="0">
                <a:latin typeface="Tahoma"/>
                <a:cs typeface="Tahoma"/>
              </a:rPr>
              <a:t>클릭해 주세요</a:t>
            </a:r>
            <a:r>
              <a:rPr lang="en-US" altLang="ko-KR" spc="105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5785866"/>
            <a:ext cx="999744" cy="9997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7BF337E-A026-43E5-A79E-27D8C8497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001" y="838200"/>
            <a:ext cx="4319999" cy="4678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D2A9A22-A6CE-4765-B10B-678B7CD14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502" y="6131297"/>
            <a:ext cx="999743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4569" y="990600"/>
            <a:ext cx="3276600" cy="471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85" dirty="0">
                <a:latin typeface="Tahoma"/>
                <a:cs typeface="Tahoma"/>
              </a:rPr>
              <a:t>나머지 지원 정보를 입력 </a:t>
            </a:r>
            <a:endParaRPr lang="en-US" altLang="ko-KR" sz="1800" spc="8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85" dirty="0">
                <a:latin typeface="Tahoma"/>
                <a:cs typeface="Tahoma"/>
              </a:rPr>
              <a:t>해주세요</a:t>
            </a:r>
            <a:r>
              <a:rPr lang="en-US" altLang="ko-KR" sz="1800" spc="85" dirty="0">
                <a:latin typeface="Tahoma"/>
                <a:cs typeface="Tahoma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720" algn="l"/>
              </a:tabLst>
            </a:pPr>
            <a:r>
              <a:rPr lang="ko-KR" altLang="en-US" spc="125" dirty="0">
                <a:latin typeface="Tahoma"/>
                <a:cs typeface="Tahoma"/>
              </a:rPr>
              <a:t>귀사의 전시를 위해 귀사에 대한 기본 정보 입력이 필요합니다</a:t>
            </a:r>
            <a:r>
              <a:rPr lang="en-US" altLang="ko-KR" spc="125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720" algn="l"/>
              </a:tabLst>
            </a:pPr>
            <a:r>
              <a:rPr lang="ko-KR" altLang="en-US" sz="1800" spc="114" dirty="0">
                <a:latin typeface="Tahoma"/>
                <a:cs typeface="Tahoma"/>
              </a:rPr>
              <a:t>전시 </a:t>
            </a:r>
            <a:r>
              <a:rPr lang="ko-KR" altLang="en-US" spc="114" dirty="0">
                <a:latin typeface="Tahoma"/>
                <a:cs typeface="Tahoma"/>
              </a:rPr>
              <a:t>부스 신청</a:t>
            </a:r>
            <a:endParaRPr lang="en-US" altLang="ko-KR" spc="114" dirty="0">
              <a:latin typeface="Tahoma"/>
              <a:cs typeface="Tahoma"/>
            </a:endParaRP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r>
              <a:rPr lang="en-US" altLang="ko-KR" spc="114" dirty="0">
                <a:latin typeface="Tahoma"/>
                <a:cs typeface="Tahoma"/>
              </a:rPr>
              <a:t>   </a:t>
            </a:r>
            <a:r>
              <a:rPr lang="ko-KR" altLang="en-US" sz="1800" spc="114" dirty="0">
                <a:latin typeface="Tahoma"/>
                <a:cs typeface="Tahoma"/>
              </a:rPr>
              <a:t>귀사의 전시 부스 유형을 </a:t>
            </a:r>
            <a:endParaRPr lang="en-US" altLang="ko-KR" sz="1800" spc="114" dirty="0">
              <a:latin typeface="Tahoma"/>
              <a:cs typeface="Tahoma"/>
            </a:endParaRP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r>
              <a:rPr lang="en-US" spc="114" dirty="0">
                <a:latin typeface="Tahoma"/>
                <a:cs typeface="Tahoma"/>
              </a:rPr>
              <a:t>   </a:t>
            </a:r>
            <a:r>
              <a:rPr lang="ko-KR" altLang="en-US" spc="114" dirty="0">
                <a:latin typeface="Tahoma"/>
                <a:cs typeface="Tahoma"/>
              </a:rPr>
              <a:t>선택 해 주십시오</a:t>
            </a:r>
            <a:r>
              <a:rPr lang="en-US" altLang="ko-KR" spc="114" dirty="0">
                <a:latin typeface="Tahoma"/>
                <a:cs typeface="Tahoma"/>
              </a:rPr>
              <a:t>.</a:t>
            </a: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endParaRPr sz="1750" dirty="0">
              <a:latin typeface="Tahoma"/>
              <a:cs typeface="Tahoma"/>
            </a:endParaRPr>
          </a:p>
          <a:p>
            <a:pPr marL="299085" marR="58419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ko-KR" altLang="en-US" sz="1800" spc="100" dirty="0">
                <a:latin typeface="Tahoma"/>
                <a:cs typeface="Tahoma"/>
              </a:rPr>
              <a:t>출입증 </a:t>
            </a:r>
            <a:r>
              <a:rPr lang="ko-KR" altLang="en-US" spc="100" dirty="0">
                <a:latin typeface="Tahoma"/>
                <a:cs typeface="Tahoma"/>
              </a:rPr>
              <a:t>신청</a:t>
            </a:r>
            <a:endParaRPr lang="en-US" altLang="ko-KR" spc="100" dirty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ko-KR" altLang="en-US" sz="1800" spc="100" dirty="0">
                <a:latin typeface="Tahoma"/>
                <a:cs typeface="Tahoma"/>
              </a:rPr>
              <a:t>   귀사의 전시 참여 인원이</a:t>
            </a:r>
            <a:endParaRPr lang="en-US" altLang="ko-KR" sz="1800" spc="100" dirty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  </a:t>
            </a:r>
            <a:r>
              <a:rPr lang="ko-KR" altLang="en-US" sz="1800" spc="100" dirty="0">
                <a:latin typeface="Tahoma"/>
                <a:cs typeface="Tahoma"/>
              </a:rPr>
              <a:t>전시장에 출입하기 위해</a:t>
            </a:r>
            <a:endParaRPr lang="en-US" altLang="ko-KR" sz="1800" spc="100" dirty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  </a:t>
            </a:r>
            <a:r>
              <a:rPr lang="ko-KR" altLang="en-US" sz="1800" spc="100" dirty="0">
                <a:latin typeface="Tahoma"/>
                <a:cs typeface="Tahoma"/>
              </a:rPr>
              <a:t>필요하오니</a:t>
            </a:r>
            <a:r>
              <a:rPr lang="en-US" altLang="ko-KR" sz="1800" spc="100" dirty="0">
                <a:latin typeface="Tahoma"/>
                <a:cs typeface="Tahoma"/>
              </a:rPr>
              <a:t>,</a:t>
            </a:r>
            <a:r>
              <a:rPr lang="ko-KR" altLang="en-US" sz="1800" spc="100" dirty="0">
                <a:latin typeface="Tahoma"/>
                <a:cs typeface="Tahoma"/>
              </a:rPr>
              <a:t> 참여 인원에</a:t>
            </a:r>
            <a:endParaRPr lang="en-US" altLang="ko-KR" sz="1800" spc="100" dirty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  </a:t>
            </a:r>
            <a:r>
              <a:rPr lang="ko-KR" altLang="en-US" sz="1800" spc="100" dirty="0">
                <a:latin typeface="Tahoma"/>
                <a:cs typeface="Tahoma"/>
              </a:rPr>
              <a:t>대한 정보를 기입하여 </a:t>
            </a:r>
            <a:endParaRPr lang="en-US" altLang="ko-KR" sz="1800" spc="100" dirty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  </a:t>
            </a:r>
            <a:r>
              <a:rPr lang="ko-KR" altLang="en-US" sz="1800" spc="100" dirty="0">
                <a:latin typeface="Tahoma"/>
                <a:cs typeface="Tahoma"/>
              </a:rPr>
              <a:t>주십시오</a:t>
            </a:r>
            <a:r>
              <a:rPr lang="en-US" altLang="ko-KR" sz="1800" spc="10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179"/>
            <a:ext cx="6963747" cy="56300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42552" y="1295400"/>
            <a:ext cx="2940685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85" dirty="0">
                <a:latin typeface="Tahoma"/>
                <a:cs typeface="Tahoma"/>
              </a:rPr>
              <a:t>나머지 정보를 기입하여 </a:t>
            </a:r>
            <a:endParaRPr lang="en-US" altLang="ko-KR" sz="1800" spc="8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85" dirty="0">
                <a:latin typeface="Tahoma"/>
                <a:cs typeface="Tahoma"/>
              </a:rPr>
              <a:t>주십시오</a:t>
            </a:r>
            <a:r>
              <a:rPr lang="en-US" altLang="ko-KR" spc="85" dirty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ko-KR" altLang="en-US" sz="1800" spc="140" dirty="0">
                <a:latin typeface="Tahoma"/>
                <a:cs typeface="Tahoma"/>
              </a:rPr>
              <a:t>초청 희망 바이어</a:t>
            </a:r>
            <a:endParaRPr lang="en-US" altLang="ko-KR" sz="1800" spc="14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40" dirty="0">
                <a:latin typeface="Tahoma"/>
                <a:cs typeface="Tahoma"/>
              </a:rPr>
              <a:t>   </a:t>
            </a:r>
            <a:r>
              <a:rPr lang="ko-KR" altLang="en-US" spc="140" dirty="0">
                <a:latin typeface="Tahoma"/>
                <a:cs typeface="Tahoma"/>
              </a:rPr>
              <a:t>귀사가 초청하고 싶은</a:t>
            </a:r>
            <a:endParaRPr lang="en-US" altLang="ko-KR" spc="14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1750" spc="140" dirty="0">
                <a:latin typeface="Tahoma"/>
                <a:cs typeface="Tahoma"/>
              </a:rPr>
              <a:t>   </a:t>
            </a:r>
            <a:r>
              <a:rPr lang="ko-KR" altLang="en-US" sz="1750" spc="140" dirty="0">
                <a:latin typeface="Tahoma"/>
                <a:cs typeface="Tahoma"/>
              </a:rPr>
              <a:t>바이어를 기입하여</a:t>
            </a:r>
            <a:endParaRPr lang="en-US" altLang="ko-KR" sz="1750" spc="14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1750" spc="140" dirty="0">
                <a:latin typeface="Tahoma"/>
                <a:cs typeface="Tahoma"/>
              </a:rPr>
              <a:t>   </a:t>
            </a:r>
            <a:r>
              <a:rPr lang="ko-KR" altLang="en-US" sz="1750" spc="140" dirty="0">
                <a:latin typeface="Tahoma"/>
                <a:cs typeface="Tahoma"/>
              </a:rPr>
              <a:t>주십시오</a:t>
            </a:r>
            <a:r>
              <a:rPr lang="en-US" altLang="ko-KR" sz="1750" spc="140" dirty="0">
                <a:latin typeface="Tahoma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ko-KR" altLang="en-US" spc="125" dirty="0">
                <a:latin typeface="Tahoma"/>
                <a:cs typeface="Tahoma"/>
              </a:rPr>
              <a:t>이벤트 신청</a:t>
            </a:r>
            <a:endParaRPr sz="1800" dirty="0">
              <a:latin typeface="Tahoma"/>
              <a:cs typeface="Tahoma"/>
            </a:endParaRPr>
          </a:p>
          <a:p>
            <a:pPr marL="299085" marR="5080">
              <a:lnSpc>
                <a:spcPct val="100000"/>
              </a:lnSpc>
            </a:pPr>
            <a:r>
              <a:rPr lang="en-US" sz="1800" spc="110" dirty="0">
                <a:latin typeface="Tahoma"/>
                <a:cs typeface="Tahoma"/>
              </a:rPr>
              <a:t>ACE Fair</a:t>
            </a:r>
            <a:r>
              <a:rPr lang="ko-KR" altLang="en-US" sz="1800" spc="110" dirty="0">
                <a:latin typeface="Tahoma"/>
                <a:cs typeface="Tahoma"/>
              </a:rPr>
              <a:t>가 진행 되는 동안 이벤트를 개최하고 싶다면 관련 정보를 </a:t>
            </a:r>
            <a:endParaRPr lang="en-US" altLang="ko-KR" sz="1800" spc="110" dirty="0">
              <a:latin typeface="Tahoma"/>
              <a:cs typeface="Tahoma"/>
            </a:endParaRPr>
          </a:p>
          <a:p>
            <a:pPr marL="299085" marR="5080">
              <a:lnSpc>
                <a:spcPct val="100000"/>
              </a:lnSpc>
            </a:pPr>
            <a:r>
              <a:rPr lang="ko-KR" altLang="en-US" spc="110" dirty="0">
                <a:latin typeface="Tahoma"/>
                <a:cs typeface="Tahoma"/>
              </a:rPr>
              <a:t>기입하여 주십시오</a:t>
            </a:r>
            <a:r>
              <a:rPr lang="en-US" altLang="ko-KR" spc="11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179"/>
            <a:ext cx="6963747" cy="56300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1417" y="1986788"/>
            <a:ext cx="3521583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394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110" dirty="0">
                <a:latin typeface="Tahoma"/>
                <a:cs typeface="Tahoma"/>
              </a:rPr>
              <a:t>전시 신청 정보를 모두 완료하였다면</a:t>
            </a:r>
            <a:r>
              <a:rPr sz="1800" b="1" spc="110" dirty="0">
                <a:latin typeface="Tahoma"/>
                <a:cs typeface="Tahoma"/>
              </a:rPr>
              <a:t>,</a:t>
            </a:r>
            <a:endParaRPr sz="18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800" spc="150" dirty="0">
                <a:latin typeface="Tahoma"/>
                <a:cs typeface="Tahoma"/>
              </a:rPr>
              <a:t>귀사의 </a:t>
            </a:r>
            <a:r>
              <a:rPr lang="en-US" altLang="ko-KR" sz="1800" spc="150" dirty="0" err="1">
                <a:latin typeface="Tahoma"/>
                <a:cs typeface="Tahoma"/>
              </a:rPr>
              <a:t>Product_PR</a:t>
            </a:r>
            <a:r>
              <a:rPr lang="ko-KR" altLang="en-US" spc="150" dirty="0">
                <a:latin typeface="Tahoma"/>
                <a:cs typeface="Tahoma"/>
              </a:rPr>
              <a:t>정보를</a:t>
            </a:r>
            <a:endParaRPr lang="en-US" altLang="ko-KR" spc="1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750" spc="150" dirty="0">
                <a:latin typeface="Tahoma"/>
                <a:cs typeface="Tahoma"/>
              </a:rPr>
              <a:t>업데이트 하는 것을</a:t>
            </a:r>
            <a:endParaRPr lang="en-US" altLang="ko-KR" sz="1750" spc="1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750" spc="150" dirty="0">
                <a:latin typeface="Tahoma"/>
                <a:cs typeface="Tahoma"/>
              </a:rPr>
              <a:t>잊지 마십시오</a:t>
            </a:r>
            <a:r>
              <a:rPr lang="en-US" altLang="ko-KR" sz="1750" spc="150" dirty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en-US" spc="65" dirty="0">
                <a:latin typeface="Tahoma"/>
                <a:cs typeface="Tahoma"/>
              </a:rPr>
              <a:t>My page</a:t>
            </a:r>
            <a:r>
              <a:rPr lang="ko-KR" altLang="en-US" spc="65" dirty="0">
                <a:latin typeface="Tahoma"/>
                <a:cs typeface="Tahoma"/>
              </a:rPr>
              <a:t>를 클릭하여</a:t>
            </a:r>
            <a:endParaRPr lang="en-US" altLang="ko-KR" spc="65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en-US" sz="1800" spc="65" dirty="0" err="1">
                <a:latin typeface="Tahoma"/>
                <a:cs typeface="Tahoma"/>
              </a:rPr>
              <a:t>Product_PR</a:t>
            </a:r>
            <a:r>
              <a:rPr lang="en-US" sz="1800" spc="65" dirty="0">
                <a:latin typeface="Tahoma"/>
                <a:cs typeface="Tahoma"/>
              </a:rPr>
              <a:t> </a:t>
            </a:r>
            <a:r>
              <a:rPr lang="ko-KR" altLang="en-US" sz="1800" spc="65" dirty="0">
                <a:latin typeface="Tahoma"/>
                <a:cs typeface="Tahoma"/>
              </a:rPr>
              <a:t>페이지로 </a:t>
            </a:r>
            <a:endParaRPr lang="en-US" altLang="ko-KR" sz="1800" spc="65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800" dirty="0">
                <a:latin typeface="Tahoma"/>
                <a:cs typeface="Tahoma"/>
              </a:rPr>
              <a:t>넘어갈 수 있습니다</a:t>
            </a:r>
            <a:r>
              <a:rPr lang="en-US" altLang="ko-KR" sz="180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179"/>
            <a:ext cx="6963747" cy="56300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7800" y="2263279"/>
            <a:ext cx="2643505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pc="65" dirty="0">
                <a:latin typeface="Tahoma"/>
                <a:cs typeface="Tahoma"/>
              </a:rPr>
              <a:t>귀사의 등록 정보를 </a:t>
            </a:r>
            <a:endParaRPr lang="en-US" altLang="ko-KR" spc="65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65" dirty="0">
                <a:latin typeface="Tahoma"/>
                <a:cs typeface="Tahoma"/>
              </a:rPr>
              <a:t>이곳에서 모두 </a:t>
            </a:r>
            <a:endParaRPr lang="en-US" altLang="ko-KR" sz="1750" spc="65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65" dirty="0">
                <a:latin typeface="Tahoma"/>
                <a:cs typeface="Tahoma"/>
              </a:rPr>
              <a:t>확인 할 수 있습니다</a:t>
            </a:r>
            <a:r>
              <a:rPr lang="en-US" altLang="ko-KR" sz="1750" spc="65" dirty="0"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spc="140" dirty="0" err="1">
                <a:latin typeface="Tahoma"/>
                <a:cs typeface="Tahoma"/>
              </a:rPr>
              <a:t>Product_PR</a:t>
            </a:r>
            <a:r>
              <a:rPr lang="en-US" sz="1800" spc="140" dirty="0">
                <a:latin typeface="Tahoma"/>
                <a:cs typeface="Tahoma"/>
              </a:rPr>
              <a:t> </a:t>
            </a:r>
            <a:r>
              <a:rPr lang="ko-KR" altLang="en-US" sz="1800" spc="140" dirty="0">
                <a:latin typeface="Tahoma"/>
                <a:cs typeface="Tahoma"/>
              </a:rPr>
              <a:t>버튼을 </a:t>
            </a:r>
            <a:endParaRPr lang="en-US" altLang="ko-KR" sz="1800" spc="14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pc="140" dirty="0">
                <a:latin typeface="Tahoma"/>
                <a:cs typeface="Tahoma"/>
              </a:rPr>
              <a:t>눌러 계속 진행하여</a:t>
            </a:r>
            <a:endParaRPr lang="en-US" altLang="ko-KR" spc="14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800" spc="140" dirty="0">
                <a:latin typeface="Tahoma"/>
                <a:cs typeface="Tahoma"/>
              </a:rPr>
              <a:t>주세요</a:t>
            </a:r>
            <a:r>
              <a:rPr lang="en-US" altLang="ko-KR" sz="1800" spc="14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7" y="1103542"/>
            <a:ext cx="8233884" cy="42866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2971800"/>
            <a:ext cx="998219" cy="998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273</Words>
  <Application>Microsoft Office PowerPoint</Application>
  <PresentationFormat>와이드스크린</PresentationFormat>
  <Paragraphs>83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Calibri</vt:lpstr>
      <vt:lpstr>Tahoma</vt:lpstr>
      <vt:lpstr>Wingdings</vt:lpstr>
      <vt:lpstr>Office Theme</vt:lpstr>
      <vt:lpstr>ACE Fair 2024 신청 가이드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Fair 2022 Registration Guide</dc:title>
  <dc:creator>PC</dc:creator>
  <cp:lastModifiedBy>user</cp:lastModifiedBy>
  <cp:revision>12</cp:revision>
  <dcterms:created xsi:type="dcterms:W3CDTF">2023-05-15T04:24:06Z</dcterms:created>
  <dcterms:modified xsi:type="dcterms:W3CDTF">2024-03-29T00:35:03Z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2023-05-15T00:00:00Z</vt:filetime>
  </property>
</Properties>
</file>