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12192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3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6812" y="3488351"/>
            <a:ext cx="198374" cy="1449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263" y="723900"/>
            <a:ext cx="11015472" cy="55717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02561" y="1927097"/>
            <a:ext cx="7786877" cy="1936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5B92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791" y="306400"/>
            <a:ext cx="5142230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7525"/>
              </a:lnSpc>
              <a:spcBef>
                <a:spcPts val="100"/>
              </a:spcBef>
            </a:pPr>
            <a:r>
              <a:rPr spc="555" dirty="0"/>
              <a:t>ACE</a:t>
            </a:r>
            <a:r>
              <a:rPr spc="245" dirty="0"/>
              <a:t> </a:t>
            </a:r>
            <a:r>
              <a:rPr spc="320" dirty="0"/>
              <a:t>Fair</a:t>
            </a:r>
            <a:r>
              <a:rPr spc="245" dirty="0"/>
              <a:t> </a:t>
            </a:r>
            <a:r>
              <a:rPr spc="590" dirty="0"/>
              <a:t>2023</a:t>
            </a:r>
          </a:p>
          <a:p>
            <a:pPr marL="2540" algn="ctr">
              <a:lnSpc>
                <a:spcPts val="7525"/>
              </a:lnSpc>
            </a:pPr>
            <a:r>
              <a:rPr lang="ko-KR" altLang="en-US" spc="409" dirty="0" smtClean="0"/>
              <a:t>신청 가이드</a:t>
            </a:r>
            <a:endParaRPr spc="480" dirty="0"/>
          </a:p>
        </p:txBody>
      </p:sp>
      <p:sp>
        <p:nvSpPr>
          <p:cNvPr id="3" name="object 3"/>
          <p:cNvSpPr txBox="1"/>
          <p:nvPr/>
        </p:nvSpPr>
        <p:spPr>
          <a:xfrm>
            <a:off x="4266438" y="4609591"/>
            <a:ext cx="3658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ko-KR" altLang="en-US" sz="4000" spc="260" smtClean="0">
                <a:latin typeface="Tahoma"/>
                <a:cs typeface="Tahoma"/>
              </a:rPr>
              <a:t>참가기업</a:t>
            </a:r>
            <a:endParaRPr sz="40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731" y="143255"/>
            <a:ext cx="1062228" cy="1010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956790"/>
            <a:ext cx="7623047" cy="476001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41638" y="1136141"/>
            <a:ext cx="2997962" cy="41755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65" dirty="0" smtClean="0">
                <a:latin typeface="Tahoma"/>
                <a:cs typeface="Tahoma"/>
              </a:rPr>
              <a:t>귀사의 제품을 홍보하기 </a:t>
            </a:r>
            <a:endParaRPr lang="en-US" altLang="ko-KR" sz="1800" spc="6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65" dirty="0" smtClean="0">
                <a:latin typeface="Tahoma"/>
                <a:cs typeface="Tahoma"/>
              </a:rPr>
              <a:t>위하여 제품을 업로드 </a:t>
            </a:r>
            <a:endParaRPr lang="en-US" altLang="ko-KR" sz="1800" spc="6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65" dirty="0" smtClean="0">
                <a:latin typeface="Tahoma"/>
                <a:cs typeface="Tahoma"/>
              </a:rPr>
              <a:t>할 수 있습니다</a:t>
            </a:r>
            <a:r>
              <a:rPr lang="en-US" altLang="ko-KR" spc="65" dirty="0" smtClean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ko-KR" altLang="en-US" sz="1800" spc="100" dirty="0" smtClean="0">
                <a:latin typeface="Tahoma"/>
                <a:cs typeface="Tahoma"/>
              </a:rPr>
              <a:t>제품은 귀사가 원하는 만큼 업로드 할 수</a:t>
            </a:r>
            <a:endParaRPr lang="en-US" altLang="ko-KR" sz="1800" spc="100" dirty="0" smtClean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ko-KR" altLang="en-US" spc="100" dirty="0" smtClean="0">
                <a:latin typeface="Tahoma"/>
                <a:cs typeface="Tahoma"/>
              </a:rPr>
              <a:t>있습니다</a:t>
            </a:r>
            <a:r>
              <a:rPr lang="en-US" altLang="ko-KR" spc="100" dirty="0" smtClean="0">
                <a:latin typeface="Tahoma"/>
                <a:cs typeface="Tahoma"/>
              </a:rPr>
              <a:t>.</a:t>
            </a:r>
            <a:endParaRPr sz="1750" dirty="0">
              <a:latin typeface="Tahoma"/>
              <a:cs typeface="Tahoma"/>
            </a:endParaRPr>
          </a:p>
          <a:p>
            <a:pPr marL="12700" marR="194310">
              <a:lnSpc>
                <a:spcPct val="100000"/>
              </a:lnSpc>
              <a:spcBef>
                <a:spcPts val="5"/>
              </a:spcBef>
            </a:pPr>
            <a:r>
              <a:rPr lang="ko-KR" altLang="en-US" spc="135" dirty="0" smtClean="0">
                <a:latin typeface="Tahoma"/>
                <a:cs typeface="Tahoma"/>
              </a:rPr>
              <a:t>위 기입 내용은 언제든지</a:t>
            </a:r>
            <a:endParaRPr lang="en-US" altLang="ko-KR" spc="135" dirty="0" smtClean="0">
              <a:latin typeface="Tahoma"/>
              <a:cs typeface="Tahoma"/>
            </a:endParaRPr>
          </a:p>
          <a:p>
            <a:pPr marL="12700" marR="194310">
              <a:lnSpc>
                <a:spcPct val="100000"/>
              </a:lnSpc>
              <a:spcBef>
                <a:spcPts val="5"/>
              </a:spcBef>
            </a:pPr>
            <a:r>
              <a:rPr lang="ko-KR" altLang="en-US" sz="1750" spc="135" dirty="0" smtClean="0">
                <a:latin typeface="Tahoma"/>
                <a:cs typeface="Tahoma"/>
              </a:rPr>
              <a:t>삭제 및 수정 가능 합니다</a:t>
            </a:r>
            <a:r>
              <a:rPr lang="en-US" altLang="ko-KR" sz="1750" spc="135" dirty="0" smtClean="0">
                <a:latin typeface="Tahoma"/>
                <a:cs typeface="Tahoma"/>
              </a:rPr>
              <a:t>.</a:t>
            </a:r>
          </a:p>
          <a:p>
            <a:pPr marL="12700" marR="194310"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800" spc="140" dirty="0" smtClean="0">
                <a:latin typeface="Tahoma"/>
                <a:cs typeface="Tahoma"/>
              </a:rPr>
              <a:t>등록 버튼을 눌러 제품을 </a:t>
            </a:r>
            <a:endParaRPr lang="en-US" altLang="ko-KR" sz="1800" spc="14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pc="140" dirty="0" smtClean="0">
                <a:latin typeface="Tahoma"/>
                <a:cs typeface="Tahoma"/>
              </a:rPr>
              <a:t>등록하세요</a:t>
            </a:r>
            <a:r>
              <a:rPr lang="en-US" altLang="ko-KR" spc="140" dirty="0" smtClean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z="1800" spc="100" dirty="0" smtClean="0">
                <a:latin typeface="Tahoma"/>
                <a:cs typeface="Tahoma"/>
              </a:rPr>
              <a:t>등록 완료하기 버튼을 눌러</a:t>
            </a:r>
            <a:endParaRPr lang="en-US" altLang="ko-KR" sz="1800" spc="1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dirty="0" smtClean="0">
                <a:latin typeface="Tahoma"/>
                <a:cs typeface="Tahoma"/>
              </a:rPr>
              <a:t>등록을 완료하세요</a:t>
            </a:r>
            <a:r>
              <a:rPr lang="en-US" altLang="ko-KR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3336796"/>
            <a:ext cx="999744" cy="9982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826507"/>
            <a:ext cx="998219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67800" y="2819400"/>
            <a:ext cx="2835783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165" dirty="0" smtClean="0">
                <a:latin typeface="Tahoma"/>
                <a:cs typeface="Tahoma"/>
              </a:rPr>
              <a:t>My page</a:t>
            </a:r>
            <a:r>
              <a:rPr lang="ko-KR" altLang="en-US" sz="1800" spc="165" dirty="0" smtClean="0">
                <a:latin typeface="Tahoma"/>
                <a:cs typeface="Tahoma"/>
              </a:rPr>
              <a:t>로 돌아와서</a:t>
            </a:r>
            <a:endParaRPr lang="en-US" altLang="ko-KR" sz="1800" spc="16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65" dirty="0" smtClean="0">
                <a:latin typeface="Tahoma"/>
                <a:cs typeface="Tahoma"/>
              </a:rPr>
              <a:t>등록 완료의 완료</a:t>
            </a:r>
            <a:r>
              <a:rPr lang="en-US" altLang="ko-KR" spc="165" dirty="0" smtClean="0">
                <a:latin typeface="Tahoma"/>
                <a:cs typeface="Tahoma"/>
              </a:rPr>
              <a:t>/</a:t>
            </a:r>
            <a:r>
              <a:rPr lang="ko-KR" altLang="en-US" spc="165" dirty="0" smtClean="0">
                <a:latin typeface="Tahoma"/>
                <a:cs typeface="Tahoma"/>
              </a:rPr>
              <a:t>확인</a:t>
            </a:r>
            <a:endParaRPr lang="en-US" altLang="ko-KR" spc="16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65" dirty="0" smtClean="0">
                <a:latin typeface="Tahoma"/>
                <a:cs typeface="Tahoma"/>
              </a:rPr>
              <a:t>버튼을 눌러 신청을</a:t>
            </a:r>
            <a:endParaRPr lang="en-US" altLang="ko-KR" sz="1800" spc="16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65" dirty="0" smtClean="0">
                <a:latin typeface="Tahoma"/>
                <a:cs typeface="Tahoma"/>
              </a:rPr>
              <a:t>마무리 해주세요</a:t>
            </a:r>
            <a:r>
              <a:rPr lang="en-US" altLang="ko-KR" spc="165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7391"/>
            <a:ext cx="7449958" cy="59989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4953000"/>
            <a:ext cx="999743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5" y="1937088"/>
            <a:ext cx="8221980" cy="304173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0" y="2743200"/>
            <a:ext cx="2569083" cy="144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45" dirty="0" smtClean="0">
                <a:latin typeface="Tahoma"/>
                <a:cs typeface="Tahoma"/>
              </a:rPr>
              <a:t>위 창이 뜨면</a:t>
            </a:r>
            <a:endParaRPr lang="en-US" altLang="ko-KR" sz="1800" spc="14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45" dirty="0" smtClean="0">
                <a:latin typeface="Tahoma"/>
                <a:cs typeface="Tahoma"/>
              </a:rPr>
              <a:t>모든 등록이 마무리 </a:t>
            </a:r>
            <a:endParaRPr lang="en-US" altLang="ko-KR" spc="14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45" dirty="0" smtClean="0">
                <a:latin typeface="Tahoma"/>
                <a:cs typeface="Tahoma"/>
              </a:rPr>
              <a:t>되었으므로</a:t>
            </a:r>
            <a:r>
              <a:rPr lang="en-US" altLang="ko-KR" sz="1800" spc="145" dirty="0" smtClean="0">
                <a:latin typeface="Tahoma"/>
                <a:cs typeface="Tahoma"/>
              </a:rPr>
              <a:t>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45" dirty="0" smtClean="0">
                <a:latin typeface="Tahoma"/>
                <a:cs typeface="Tahoma"/>
              </a:rPr>
              <a:t>사무국이 확인 후 </a:t>
            </a:r>
            <a:endParaRPr lang="en-US" altLang="ko-KR" spc="14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45" dirty="0" smtClean="0">
                <a:latin typeface="Tahoma"/>
                <a:cs typeface="Tahoma"/>
              </a:rPr>
              <a:t>연락을 드릴 것 입니다</a:t>
            </a:r>
            <a:r>
              <a:rPr lang="en-US" altLang="ko-KR" sz="1800" spc="145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27617" y="2140407"/>
            <a:ext cx="29483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70" dirty="0" smtClean="0">
                <a:latin typeface="Tahoma"/>
                <a:cs typeface="Tahoma"/>
              </a:rPr>
              <a:t>ACE Fair </a:t>
            </a:r>
            <a:r>
              <a:rPr lang="ko-KR" altLang="en-US" sz="1800" spc="70" dirty="0" smtClean="0">
                <a:latin typeface="Tahoma"/>
                <a:cs typeface="Tahoma"/>
              </a:rPr>
              <a:t>회원이시면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5" dirty="0" smtClean="0">
                <a:latin typeface="Tahoma"/>
                <a:cs typeface="Tahoma"/>
              </a:rPr>
              <a:t>→</a:t>
            </a:r>
            <a:r>
              <a:rPr lang="en-US" sz="1800" spc="5" dirty="0" smtClean="0">
                <a:latin typeface="Tahoma"/>
                <a:cs typeface="Tahoma"/>
              </a:rPr>
              <a:t> </a:t>
            </a:r>
            <a:r>
              <a:rPr lang="ko-KR" altLang="en-US" sz="1800" spc="5" dirty="0" smtClean="0">
                <a:latin typeface="Tahoma"/>
                <a:cs typeface="Tahoma"/>
              </a:rPr>
              <a:t>등록을 하기 위해 로그인 해 주시길 바랍니다</a:t>
            </a:r>
            <a:r>
              <a:rPr lang="en-US" altLang="ko-KR" sz="1800" spc="5" dirty="0" smtClean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en-US" spc="5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6518" y="525018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7268" y="6370320"/>
            <a:ext cx="1011935" cy="31394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9127616" y="3556453"/>
            <a:ext cx="2948305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70" dirty="0" smtClean="0">
                <a:latin typeface="Tahoma"/>
                <a:cs typeface="Tahoma"/>
              </a:rPr>
              <a:t>ACE Fair</a:t>
            </a:r>
            <a:r>
              <a:rPr lang="ko-KR" altLang="en-US" sz="1800" spc="70" dirty="0" smtClean="0">
                <a:latin typeface="Tahoma"/>
                <a:cs typeface="Tahoma"/>
              </a:rPr>
              <a:t>에 처음 방문 하셨다면 </a:t>
            </a:r>
            <a:endParaRPr lang="en-US" altLang="ko-KR" sz="1800" spc="7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 smtClean="0">
                <a:latin typeface="Tahoma"/>
                <a:cs typeface="Tahoma"/>
              </a:rPr>
              <a:t>→</a:t>
            </a:r>
            <a:r>
              <a:rPr lang="ko-KR" altLang="en-US" spc="5" dirty="0" smtClean="0">
                <a:latin typeface="Tahoma"/>
                <a:cs typeface="Tahoma"/>
              </a:rPr>
              <a:t>등록 전에 우선 회원가입을 해 주시길 바랍니다</a:t>
            </a:r>
            <a:r>
              <a:rPr lang="en-US" altLang="ko-KR" spc="5" dirty="0" smtClean="0">
                <a:latin typeface="Tahoma"/>
                <a:cs typeface="Tahoma"/>
              </a:rPr>
              <a:t>.</a:t>
            </a:r>
            <a:endParaRPr lang="en-US" altLang="ko-KR" sz="1800" spc="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en-US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en-US" spc="5" dirty="0">
              <a:latin typeface="Tahoma"/>
              <a:cs typeface="Tahom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1"/>
            <a:ext cx="8153400" cy="51431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0856" y="838200"/>
            <a:ext cx="999744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2" y="1524000"/>
            <a:ext cx="7883652" cy="395399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16518" y="525018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27617" y="3104769"/>
            <a:ext cx="2263775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dirty="0" smtClean="0">
                <a:latin typeface="Tahoma"/>
                <a:cs typeface="Tahoma"/>
              </a:rPr>
              <a:t>참가업체를 클릭 해</a:t>
            </a:r>
            <a:endParaRPr lang="en-US" altLang="ko-KR" sz="18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dirty="0" smtClean="0">
                <a:latin typeface="Tahoma"/>
                <a:cs typeface="Tahoma"/>
              </a:rPr>
              <a:t>주십시오</a:t>
            </a:r>
            <a:r>
              <a:rPr lang="en-US" altLang="ko-KR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3600" y="3733800"/>
            <a:ext cx="999744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6518" y="525018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27617" y="3104769"/>
            <a:ext cx="2835783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10" dirty="0" smtClean="0">
                <a:latin typeface="Tahoma"/>
                <a:cs typeface="Tahoma"/>
              </a:rPr>
              <a:t>전시회 참가규정과 </a:t>
            </a:r>
            <a:endParaRPr lang="en-US" altLang="ko-KR" sz="1800" spc="11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110" dirty="0" smtClean="0">
                <a:latin typeface="Tahoma"/>
                <a:cs typeface="Tahoma"/>
              </a:rPr>
              <a:t>개인정보처리방침을 </a:t>
            </a:r>
            <a:endParaRPr lang="en-US" altLang="ko-KR" spc="11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110" dirty="0" smtClean="0">
                <a:latin typeface="Tahoma"/>
                <a:cs typeface="Tahoma"/>
              </a:rPr>
              <a:t>확인 후 </a:t>
            </a:r>
            <a:r>
              <a:rPr lang="ko-KR" altLang="en-US" sz="1750" spc="110" dirty="0" err="1" smtClean="0">
                <a:latin typeface="Tahoma"/>
                <a:cs typeface="Tahoma"/>
              </a:rPr>
              <a:t>동의란에</a:t>
            </a:r>
            <a:r>
              <a:rPr lang="ko-KR" altLang="en-US" sz="1750" spc="110" dirty="0" smtClean="0">
                <a:latin typeface="Tahoma"/>
                <a:cs typeface="Tahoma"/>
              </a:rPr>
              <a:t> 체크 해 주십시오</a:t>
            </a:r>
            <a:r>
              <a:rPr lang="en-US" altLang="ko-KR" sz="1750" spc="110" dirty="0" smtClean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750" spc="11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110" dirty="0" smtClean="0">
                <a:latin typeface="Tahoma"/>
                <a:cs typeface="Tahoma"/>
              </a:rPr>
              <a:t>그 후 확인 버튼을 눌러 </a:t>
            </a:r>
            <a:endParaRPr lang="en-US" altLang="ko-KR" sz="1750" spc="11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110" dirty="0" smtClean="0">
                <a:latin typeface="Tahoma"/>
                <a:cs typeface="Tahoma"/>
              </a:rPr>
              <a:t>등록을 진행해 주세요</a:t>
            </a:r>
            <a:r>
              <a:rPr lang="en-US" altLang="ko-KR" sz="1750" spc="110" dirty="0" smtClean="0">
                <a:latin typeface="Tahoma"/>
                <a:cs typeface="Tahoma"/>
              </a:rPr>
              <a:t>.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95400" y="762000"/>
            <a:ext cx="6505956" cy="5715000"/>
            <a:chOff x="1295400" y="751061"/>
            <a:chExt cx="6505956" cy="5771646"/>
          </a:xfrm>
        </p:grpSpPr>
        <p:pic>
          <p:nvPicPr>
            <p:cNvPr id="5" name="object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751061"/>
              <a:ext cx="6505956" cy="57716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4480470"/>
              <a:ext cx="560832" cy="560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2472185"/>
              <a:ext cx="560832" cy="5608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39" y="5370576"/>
              <a:ext cx="999743" cy="998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228600"/>
            <a:ext cx="7305294" cy="5791200"/>
            <a:chOff x="1066800" y="533401"/>
            <a:chExt cx="6412992" cy="5791200"/>
          </a:xfrm>
        </p:grpSpPr>
        <p:pic>
          <p:nvPicPr>
            <p:cNvPr id="3" name="object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3401"/>
              <a:ext cx="6412992" cy="5715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9030" y="5856733"/>
              <a:ext cx="1208531" cy="467868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27616" y="2956001"/>
            <a:ext cx="283578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30" dirty="0" smtClean="0">
                <a:latin typeface="Tahoma"/>
                <a:cs typeface="Tahoma"/>
              </a:rPr>
              <a:t>전시 기본 정보를 입력해 주세요</a:t>
            </a:r>
            <a:r>
              <a:rPr lang="en-US" altLang="ko-KR" sz="1800" spc="130" dirty="0" smtClean="0">
                <a:latin typeface="Tahoma"/>
                <a:cs typeface="Tahoma"/>
              </a:rPr>
              <a:t>.</a:t>
            </a: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pc="105" dirty="0" smtClean="0">
                <a:latin typeface="Tahoma"/>
                <a:cs typeface="Tahoma"/>
              </a:rPr>
              <a:t>그 다음</a:t>
            </a:r>
            <a:r>
              <a:rPr lang="en-US" altLang="ko-KR" spc="105" dirty="0" smtClean="0">
                <a:latin typeface="Tahoma"/>
                <a:cs typeface="Tahoma"/>
              </a:rPr>
              <a:t>, </a:t>
            </a:r>
            <a:r>
              <a:rPr lang="ko-KR" altLang="en-US" spc="105" dirty="0" smtClean="0">
                <a:latin typeface="Tahoma"/>
                <a:cs typeface="Tahoma"/>
              </a:rPr>
              <a:t>제출 버튼을 </a:t>
            </a:r>
            <a:endParaRPr lang="en-US" altLang="ko-KR" spc="10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ko-KR" altLang="en-US" spc="105" dirty="0" smtClean="0">
                <a:latin typeface="Tahoma"/>
                <a:cs typeface="Tahoma"/>
              </a:rPr>
              <a:t>클릭해 주세요</a:t>
            </a:r>
            <a:r>
              <a:rPr lang="en-US" altLang="ko-KR" spc="105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5785866"/>
            <a:ext cx="999744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3" y="592836"/>
            <a:ext cx="7139326" cy="57500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14569" y="990600"/>
            <a:ext cx="3276600" cy="4711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85" dirty="0" smtClean="0">
                <a:latin typeface="Tahoma"/>
                <a:cs typeface="Tahoma"/>
              </a:rPr>
              <a:t>나머지 지원 정보를 입력 </a:t>
            </a:r>
            <a:endParaRPr lang="en-US" altLang="ko-KR" sz="1800" spc="85" dirty="0" smtClean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85" dirty="0" smtClean="0">
                <a:latin typeface="Tahoma"/>
                <a:cs typeface="Tahoma"/>
              </a:rPr>
              <a:t>해주세요</a:t>
            </a:r>
            <a:r>
              <a:rPr lang="en-US" altLang="ko-KR" sz="1800" spc="85" dirty="0" smtClean="0">
                <a:latin typeface="Tahoma"/>
                <a:cs typeface="Tahoma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297815" indent="-28575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720" algn="l"/>
              </a:tabLst>
            </a:pPr>
            <a:r>
              <a:rPr lang="ko-KR" altLang="en-US" spc="125" dirty="0" smtClean="0">
                <a:latin typeface="Tahoma"/>
                <a:cs typeface="Tahoma"/>
              </a:rPr>
              <a:t>귀사의 전시를 위해 귀사에 대한 기본 정보 입력이 필요합니다</a:t>
            </a:r>
            <a:r>
              <a:rPr lang="en-US" altLang="ko-KR" spc="125" dirty="0" smtClean="0">
                <a:latin typeface="Tahoma"/>
                <a:cs typeface="Tahoma"/>
              </a:rPr>
              <a:t>.</a:t>
            </a:r>
            <a:endParaRPr sz="1800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 smtClean="0">
              <a:latin typeface="Tahoma"/>
              <a:cs typeface="Tahoma"/>
            </a:endParaRPr>
          </a:p>
          <a:p>
            <a:pPr marL="299085" indent="-287020" algn="just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720" algn="l"/>
              </a:tabLst>
            </a:pPr>
            <a:r>
              <a:rPr lang="ko-KR" altLang="en-US" sz="1800" spc="114" dirty="0" smtClean="0">
                <a:latin typeface="Tahoma"/>
                <a:cs typeface="Tahoma"/>
              </a:rPr>
              <a:t>전시 </a:t>
            </a:r>
            <a:r>
              <a:rPr lang="ko-KR" altLang="en-US" spc="114" dirty="0" smtClean="0">
                <a:latin typeface="Tahoma"/>
                <a:cs typeface="Tahoma"/>
              </a:rPr>
              <a:t>부스 신청</a:t>
            </a:r>
            <a:endParaRPr lang="en-US" altLang="ko-KR" spc="114" dirty="0">
              <a:latin typeface="Tahoma"/>
              <a:cs typeface="Tahoma"/>
            </a:endParaRPr>
          </a:p>
          <a:p>
            <a:pPr marL="12065" algn="just">
              <a:lnSpc>
                <a:spcPct val="100000"/>
              </a:lnSpc>
              <a:tabLst>
                <a:tab pos="299720" algn="l"/>
              </a:tabLst>
            </a:pPr>
            <a:r>
              <a:rPr lang="en-US" altLang="ko-KR" spc="114" dirty="0">
                <a:latin typeface="Tahoma"/>
                <a:cs typeface="Tahoma"/>
              </a:rPr>
              <a:t> </a:t>
            </a:r>
            <a:r>
              <a:rPr lang="en-US" altLang="ko-KR" spc="114" dirty="0" smtClean="0">
                <a:latin typeface="Tahoma"/>
                <a:cs typeface="Tahoma"/>
              </a:rPr>
              <a:t>  </a:t>
            </a:r>
            <a:r>
              <a:rPr lang="ko-KR" altLang="en-US" sz="1800" spc="114" dirty="0" smtClean="0">
                <a:latin typeface="Tahoma"/>
                <a:cs typeface="Tahoma"/>
              </a:rPr>
              <a:t>귀사의 전시 부스 유형을 </a:t>
            </a:r>
            <a:endParaRPr lang="en-US" altLang="ko-KR" sz="1800" spc="114" dirty="0" smtClean="0">
              <a:latin typeface="Tahoma"/>
              <a:cs typeface="Tahoma"/>
            </a:endParaRPr>
          </a:p>
          <a:p>
            <a:pPr marL="12065" algn="just">
              <a:lnSpc>
                <a:spcPct val="100000"/>
              </a:lnSpc>
              <a:tabLst>
                <a:tab pos="299720" algn="l"/>
              </a:tabLst>
            </a:pPr>
            <a:r>
              <a:rPr lang="en-US" spc="114" dirty="0">
                <a:latin typeface="Tahoma"/>
                <a:cs typeface="Tahoma"/>
              </a:rPr>
              <a:t> </a:t>
            </a:r>
            <a:r>
              <a:rPr lang="en-US" spc="114" dirty="0" smtClean="0">
                <a:latin typeface="Tahoma"/>
                <a:cs typeface="Tahoma"/>
              </a:rPr>
              <a:t>  </a:t>
            </a:r>
            <a:r>
              <a:rPr lang="ko-KR" altLang="en-US" spc="114" dirty="0" smtClean="0">
                <a:latin typeface="Tahoma"/>
                <a:cs typeface="Tahoma"/>
              </a:rPr>
              <a:t>선택 해 주십시오</a:t>
            </a:r>
            <a:r>
              <a:rPr lang="en-US" altLang="ko-KR" spc="114" dirty="0" smtClean="0">
                <a:latin typeface="Tahoma"/>
                <a:cs typeface="Tahoma"/>
              </a:rPr>
              <a:t>.</a:t>
            </a:r>
          </a:p>
          <a:p>
            <a:pPr marL="12065" algn="just">
              <a:lnSpc>
                <a:spcPct val="100000"/>
              </a:lnSpc>
              <a:tabLst>
                <a:tab pos="299720" algn="l"/>
              </a:tabLst>
            </a:pPr>
            <a:endParaRPr sz="1750" dirty="0">
              <a:latin typeface="Tahoma"/>
              <a:cs typeface="Tahoma"/>
            </a:endParaRPr>
          </a:p>
          <a:p>
            <a:pPr marL="299085" marR="58419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ko-KR" altLang="en-US" sz="1800" spc="100" dirty="0" smtClean="0">
                <a:latin typeface="Tahoma"/>
                <a:cs typeface="Tahoma"/>
              </a:rPr>
              <a:t>출입증 </a:t>
            </a:r>
            <a:r>
              <a:rPr lang="ko-KR" altLang="en-US" spc="100" dirty="0" smtClean="0">
                <a:latin typeface="Tahoma"/>
                <a:cs typeface="Tahoma"/>
              </a:rPr>
              <a:t>신청</a:t>
            </a:r>
            <a:endParaRPr lang="en-US" altLang="ko-KR" spc="100" dirty="0" smtClean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ko-KR" altLang="en-US" sz="1800" spc="100" dirty="0" smtClean="0">
                <a:latin typeface="Tahoma"/>
                <a:cs typeface="Tahoma"/>
              </a:rPr>
              <a:t>   귀사의 전시 참여 인원이</a:t>
            </a:r>
            <a:endParaRPr lang="en-US" altLang="ko-KR" sz="1800" spc="100" dirty="0" smtClean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</a:t>
            </a:r>
            <a:r>
              <a:rPr lang="en-US" altLang="ko-KR" spc="100" dirty="0" smtClean="0">
                <a:latin typeface="Tahoma"/>
                <a:cs typeface="Tahoma"/>
              </a:rPr>
              <a:t>  </a:t>
            </a:r>
            <a:r>
              <a:rPr lang="ko-KR" altLang="en-US" sz="1800" spc="100" dirty="0" smtClean="0">
                <a:latin typeface="Tahoma"/>
                <a:cs typeface="Tahoma"/>
              </a:rPr>
              <a:t>전시장에 출입하기 </a:t>
            </a:r>
            <a:r>
              <a:rPr lang="ko-KR" altLang="en-US" sz="1800" spc="100" dirty="0" err="1" smtClean="0">
                <a:latin typeface="Tahoma"/>
                <a:cs typeface="Tahoma"/>
              </a:rPr>
              <a:t>위하</a:t>
            </a:r>
            <a:endParaRPr lang="en-US" altLang="ko-KR" sz="1800" spc="100" dirty="0" smtClean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</a:t>
            </a:r>
            <a:r>
              <a:rPr lang="en-US" altLang="ko-KR" spc="100" dirty="0" smtClean="0">
                <a:latin typeface="Tahoma"/>
                <a:cs typeface="Tahoma"/>
              </a:rPr>
              <a:t>  </a:t>
            </a:r>
            <a:r>
              <a:rPr lang="ko-KR" altLang="en-US" sz="1800" spc="100" dirty="0" smtClean="0">
                <a:latin typeface="Tahoma"/>
                <a:cs typeface="Tahoma"/>
              </a:rPr>
              <a:t>필요하오니</a:t>
            </a:r>
            <a:r>
              <a:rPr lang="en-US" altLang="ko-KR" sz="1800" spc="100" dirty="0" smtClean="0">
                <a:latin typeface="Tahoma"/>
                <a:cs typeface="Tahoma"/>
              </a:rPr>
              <a:t>,</a:t>
            </a:r>
            <a:r>
              <a:rPr lang="ko-KR" altLang="en-US" sz="1800" spc="100" dirty="0" smtClean="0">
                <a:latin typeface="Tahoma"/>
                <a:cs typeface="Tahoma"/>
              </a:rPr>
              <a:t> 참여 인원에</a:t>
            </a:r>
            <a:endParaRPr lang="en-US" altLang="ko-KR" sz="1800" spc="100" dirty="0" smtClean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</a:t>
            </a:r>
            <a:r>
              <a:rPr lang="en-US" altLang="ko-KR" spc="100" dirty="0" smtClean="0">
                <a:latin typeface="Tahoma"/>
                <a:cs typeface="Tahoma"/>
              </a:rPr>
              <a:t>  </a:t>
            </a:r>
            <a:r>
              <a:rPr lang="ko-KR" altLang="en-US" sz="1800" spc="100" dirty="0" smtClean="0">
                <a:latin typeface="Tahoma"/>
                <a:cs typeface="Tahoma"/>
              </a:rPr>
              <a:t>대한 정보를 기입하여 </a:t>
            </a:r>
            <a:endParaRPr lang="en-US" altLang="ko-KR" sz="1800" spc="100" dirty="0" smtClean="0">
              <a:latin typeface="Tahoma"/>
              <a:cs typeface="Tahoma"/>
            </a:endParaRPr>
          </a:p>
          <a:p>
            <a:pPr marL="12065" marR="58419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00" dirty="0">
                <a:latin typeface="Tahoma"/>
                <a:cs typeface="Tahoma"/>
              </a:rPr>
              <a:t> </a:t>
            </a:r>
            <a:r>
              <a:rPr lang="en-US" altLang="ko-KR" spc="100" dirty="0" smtClean="0">
                <a:latin typeface="Tahoma"/>
                <a:cs typeface="Tahoma"/>
              </a:rPr>
              <a:t>  </a:t>
            </a:r>
            <a:r>
              <a:rPr lang="ko-KR" altLang="en-US" sz="1800" spc="100" dirty="0" smtClean="0">
                <a:latin typeface="Tahoma"/>
                <a:cs typeface="Tahoma"/>
              </a:rPr>
              <a:t>주십시오</a:t>
            </a:r>
            <a:r>
              <a:rPr lang="en-US" altLang="ko-KR" sz="1800" spc="100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147877" cy="656234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42552" y="1295400"/>
            <a:ext cx="2940685" cy="362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85" dirty="0" smtClean="0">
                <a:latin typeface="Tahoma"/>
                <a:cs typeface="Tahoma"/>
              </a:rPr>
              <a:t>나머지 정보를 기입하여 </a:t>
            </a:r>
            <a:endParaRPr lang="en-US" altLang="ko-KR" sz="1800" spc="85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pc="85" dirty="0" smtClean="0">
                <a:latin typeface="Tahoma"/>
                <a:cs typeface="Tahoma"/>
              </a:rPr>
              <a:t>주십시오</a:t>
            </a:r>
            <a:r>
              <a:rPr lang="en-US" altLang="ko-KR" spc="85" dirty="0" smtClean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ko-KR" altLang="en-US" sz="1800" spc="140" dirty="0" smtClean="0">
                <a:latin typeface="Tahoma"/>
                <a:cs typeface="Tahoma"/>
              </a:rPr>
              <a:t>초청 희망 바이어</a:t>
            </a:r>
            <a:endParaRPr lang="en-US" altLang="ko-KR" sz="1800" spc="140" dirty="0" smtClean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altLang="ko-KR" spc="140" dirty="0" smtClean="0">
                <a:latin typeface="Tahoma"/>
                <a:cs typeface="Tahoma"/>
              </a:rPr>
              <a:t>   </a:t>
            </a:r>
            <a:r>
              <a:rPr lang="ko-KR" altLang="en-US" spc="140" dirty="0" smtClean="0">
                <a:latin typeface="Tahoma"/>
                <a:cs typeface="Tahoma"/>
              </a:rPr>
              <a:t>귀사가 초청하고 싶은</a:t>
            </a:r>
            <a:endParaRPr lang="en-US" altLang="ko-KR" spc="140" dirty="0" smtClean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1750" spc="140" dirty="0">
                <a:latin typeface="Tahoma"/>
                <a:cs typeface="Tahoma"/>
              </a:rPr>
              <a:t> </a:t>
            </a:r>
            <a:r>
              <a:rPr lang="en-US" sz="1750" spc="140" dirty="0" smtClean="0">
                <a:latin typeface="Tahoma"/>
                <a:cs typeface="Tahoma"/>
              </a:rPr>
              <a:t>  </a:t>
            </a:r>
            <a:r>
              <a:rPr lang="ko-KR" altLang="en-US" sz="1750" spc="140" dirty="0" smtClean="0">
                <a:latin typeface="Tahoma"/>
                <a:cs typeface="Tahoma"/>
              </a:rPr>
              <a:t>바이어를 기입하여</a:t>
            </a:r>
            <a:endParaRPr lang="en-US" altLang="ko-KR" sz="1750" spc="140" dirty="0" smtClean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US" sz="1750" spc="140" dirty="0">
                <a:latin typeface="Tahoma"/>
                <a:cs typeface="Tahoma"/>
              </a:rPr>
              <a:t> </a:t>
            </a:r>
            <a:r>
              <a:rPr lang="en-US" sz="1750" spc="140" dirty="0" smtClean="0">
                <a:latin typeface="Tahoma"/>
                <a:cs typeface="Tahoma"/>
              </a:rPr>
              <a:t>  </a:t>
            </a:r>
            <a:r>
              <a:rPr lang="ko-KR" altLang="en-US" sz="1750" spc="140" dirty="0" smtClean="0">
                <a:latin typeface="Tahoma"/>
                <a:cs typeface="Tahoma"/>
              </a:rPr>
              <a:t>주십시오</a:t>
            </a:r>
            <a:r>
              <a:rPr lang="en-US" altLang="ko-KR" sz="1750" spc="140" dirty="0" smtClean="0">
                <a:latin typeface="Tahoma"/>
                <a:cs typeface="Tahoma"/>
              </a:rPr>
              <a:t>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Tahoma"/>
              <a:cs typeface="Tahoma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299085" algn="l"/>
                <a:tab pos="299720" algn="l"/>
              </a:tabLst>
            </a:pPr>
            <a:r>
              <a:rPr lang="ko-KR" altLang="en-US" spc="125" dirty="0" smtClean="0">
                <a:latin typeface="Tahoma"/>
                <a:cs typeface="Tahoma"/>
              </a:rPr>
              <a:t>이벤트 신청</a:t>
            </a:r>
            <a:endParaRPr sz="1800" dirty="0">
              <a:latin typeface="Tahoma"/>
              <a:cs typeface="Tahoma"/>
            </a:endParaRPr>
          </a:p>
          <a:p>
            <a:pPr marL="299085" marR="5080">
              <a:lnSpc>
                <a:spcPct val="100000"/>
              </a:lnSpc>
            </a:pPr>
            <a:r>
              <a:rPr lang="en-US" sz="1800" spc="110" dirty="0" smtClean="0">
                <a:latin typeface="Tahoma"/>
                <a:cs typeface="Tahoma"/>
              </a:rPr>
              <a:t>ACE Fair</a:t>
            </a:r>
            <a:r>
              <a:rPr lang="ko-KR" altLang="en-US" sz="1800" spc="110" dirty="0" smtClean="0">
                <a:latin typeface="Tahoma"/>
                <a:cs typeface="Tahoma"/>
              </a:rPr>
              <a:t>가 진행 되는 동안 이벤트를 개최하고 싶다면 관련 정보를 </a:t>
            </a:r>
            <a:endParaRPr lang="en-US" altLang="ko-KR" sz="1800" spc="110" dirty="0" smtClean="0">
              <a:latin typeface="Tahoma"/>
              <a:cs typeface="Tahoma"/>
            </a:endParaRPr>
          </a:p>
          <a:p>
            <a:pPr marL="299085" marR="5080">
              <a:lnSpc>
                <a:spcPct val="100000"/>
              </a:lnSpc>
            </a:pPr>
            <a:r>
              <a:rPr lang="ko-KR" altLang="en-US" spc="110" dirty="0" smtClean="0">
                <a:latin typeface="Tahoma"/>
                <a:cs typeface="Tahoma"/>
              </a:rPr>
              <a:t>기입하여 주십시오</a:t>
            </a:r>
            <a:r>
              <a:rPr lang="en-US" altLang="ko-KR" spc="110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51417" y="1986788"/>
            <a:ext cx="3292983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394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spc="110" dirty="0" smtClean="0">
                <a:latin typeface="Tahoma"/>
                <a:cs typeface="Tahoma"/>
              </a:rPr>
              <a:t>전시 신청 정보를 모두 완료하였다면</a:t>
            </a:r>
            <a:r>
              <a:rPr sz="1800" spc="110" dirty="0" smtClean="0">
                <a:latin typeface="Tahoma"/>
                <a:cs typeface="Tahoma"/>
              </a:rPr>
              <a:t>,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800" spc="150" dirty="0" smtClean="0">
                <a:latin typeface="Tahoma"/>
                <a:cs typeface="Tahoma"/>
              </a:rPr>
              <a:t>귀사의 </a:t>
            </a:r>
            <a:r>
              <a:rPr lang="en-US" altLang="ko-KR" sz="1800" spc="150" dirty="0" err="1" smtClean="0">
                <a:latin typeface="Tahoma"/>
                <a:cs typeface="Tahoma"/>
              </a:rPr>
              <a:t>Product_PR</a:t>
            </a:r>
            <a:r>
              <a:rPr lang="ko-KR" altLang="en-US" spc="150" dirty="0" smtClean="0">
                <a:latin typeface="Tahoma"/>
                <a:cs typeface="Tahoma"/>
              </a:rPr>
              <a:t>정보를</a:t>
            </a:r>
            <a:endParaRPr lang="en-US" altLang="ko-KR" spc="15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750" spc="150" dirty="0" smtClean="0">
                <a:latin typeface="Tahoma"/>
                <a:cs typeface="Tahoma"/>
              </a:rPr>
              <a:t>업데이트 하는 것을</a:t>
            </a:r>
            <a:endParaRPr lang="en-US" altLang="ko-KR" sz="1750" spc="15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750" spc="150" dirty="0" smtClean="0">
                <a:latin typeface="Tahoma"/>
                <a:cs typeface="Tahoma"/>
              </a:rPr>
              <a:t>잊지 마십시오</a:t>
            </a:r>
            <a:r>
              <a:rPr lang="en-US" altLang="ko-KR" sz="1750" spc="150" dirty="0" smtClean="0">
                <a:latin typeface="Tahoma"/>
                <a:cs typeface="Tahoma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en-US" spc="65" dirty="0" smtClean="0">
                <a:latin typeface="Tahoma"/>
                <a:cs typeface="Tahoma"/>
              </a:rPr>
              <a:t>My page</a:t>
            </a:r>
            <a:r>
              <a:rPr lang="ko-KR" altLang="en-US" spc="65" dirty="0" smtClean="0">
                <a:latin typeface="Tahoma"/>
                <a:cs typeface="Tahoma"/>
              </a:rPr>
              <a:t>를 클릭하여</a:t>
            </a:r>
            <a:endParaRPr lang="en-US" altLang="ko-KR" spc="65" dirty="0" smtClean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en-US" sz="1800" spc="65" dirty="0" err="1" smtClean="0">
                <a:latin typeface="Tahoma"/>
                <a:cs typeface="Tahoma"/>
              </a:rPr>
              <a:t>Product_PR</a:t>
            </a:r>
            <a:r>
              <a:rPr lang="en-US" sz="1800" spc="65" dirty="0" smtClean="0">
                <a:latin typeface="Tahoma"/>
                <a:cs typeface="Tahoma"/>
              </a:rPr>
              <a:t> </a:t>
            </a:r>
            <a:r>
              <a:rPr lang="ko-KR" altLang="en-US" sz="1800" spc="65" dirty="0" smtClean="0">
                <a:latin typeface="Tahoma"/>
                <a:cs typeface="Tahoma"/>
              </a:rPr>
              <a:t>페이지로 </a:t>
            </a:r>
            <a:endParaRPr lang="en-US" altLang="ko-KR" sz="1800" spc="65" dirty="0" smtClean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lang="ko-KR" altLang="en-US" sz="1800" dirty="0" smtClean="0">
                <a:latin typeface="Tahoma"/>
                <a:cs typeface="Tahoma"/>
              </a:rPr>
              <a:t>넘어갈 수 있습니다</a:t>
            </a:r>
            <a:r>
              <a:rPr lang="en-US" altLang="ko-KR" sz="1800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5" y="374904"/>
            <a:ext cx="7451542" cy="60015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" y="577256"/>
            <a:ext cx="8295132" cy="533925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716518" y="375665"/>
            <a:ext cx="66675" cy="5743575"/>
          </a:xfrm>
          <a:custGeom>
            <a:avLst/>
            <a:gdLst/>
            <a:ahLst/>
            <a:cxnLst/>
            <a:rect l="l" t="t" r="r" b="b"/>
            <a:pathLst>
              <a:path w="66675" h="5743575">
                <a:moveTo>
                  <a:pt x="0" y="0"/>
                </a:moveTo>
                <a:lnTo>
                  <a:pt x="66675" y="5743575"/>
                </a:lnTo>
              </a:path>
            </a:pathLst>
          </a:custGeom>
          <a:ln w="19812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67800" y="2263279"/>
            <a:ext cx="2643505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pc="65" dirty="0" smtClean="0">
                <a:latin typeface="Tahoma"/>
                <a:cs typeface="Tahoma"/>
              </a:rPr>
              <a:t>귀사의 등록 정보를 </a:t>
            </a:r>
            <a:endParaRPr lang="en-US" altLang="ko-KR" spc="65" dirty="0" smtClean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65" dirty="0" smtClean="0">
                <a:latin typeface="Tahoma"/>
                <a:cs typeface="Tahoma"/>
              </a:rPr>
              <a:t>이곳에서 모두 </a:t>
            </a:r>
            <a:endParaRPr lang="en-US" altLang="ko-KR" sz="1750" spc="65" dirty="0" smtClean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ko-KR" altLang="en-US" sz="1750" spc="65" dirty="0" smtClean="0">
                <a:latin typeface="Tahoma"/>
                <a:cs typeface="Tahoma"/>
              </a:rPr>
              <a:t>확인 할 수 있습니다</a:t>
            </a:r>
            <a:r>
              <a:rPr lang="en-US" altLang="ko-KR" sz="1750" spc="65" dirty="0" smtClean="0">
                <a:latin typeface="Tahoma"/>
                <a:cs typeface="Tahoma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800" spc="140" dirty="0" err="1" smtClean="0">
                <a:latin typeface="Tahoma"/>
                <a:cs typeface="Tahoma"/>
              </a:rPr>
              <a:t>Product_PR</a:t>
            </a:r>
            <a:r>
              <a:rPr lang="en-US" sz="1800" spc="140" dirty="0" smtClean="0">
                <a:latin typeface="Tahoma"/>
                <a:cs typeface="Tahoma"/>
              </a:rPr>
              <a:t> </a:t>
            </a:r>
            <a:r>
              <a:rPr lang="ko-KR" altLang="en-US" sz="1800" spc="140" dirty="0" smtClean="0">
                <a:latin typeface="Tahoma"/>
                <a:cs typeface="Tahoma"/>
              </a:rPr>
              <a:t>버튼을 </a:t>
            </a:r>
            <a:endParaRPr lang="en-US" altLang="ko-KR" sz="1800" spc="14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pc="140" dirty="0" smtClean="0">
                <a:latin typeface="Tahoma"/>
                <a:cs typeface="Tahoma"/>
              </a:rPr>
              <a:t>눌러 계속 진행하여</a:t>
            </a:r>
            <a:endParaRPr lang="en-US" altLang="ko-KR" spc="14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ko-KR" altLang="en-US" sz="1800" spc="140" dirty="0" smtClean="0">
                <a:latin typeface="Tahoma"/>
                <a:cs typeface="Tahoma"/>
              </a:rPr>
              <a:t>주세요</a:t>
            </a:r>
            <a:r>
              <a:rPr lang="en-US" altLang="ko-KR" sz="1800" spc="140" dirty="0" smtClean="0"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3901687"/>
            <a:ext cx="998219" cy="9982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272</Words>
  <Application>Microsoft Office PowerPoint</Application>
  <PresentationFormat>와이드스크린</PresentationFormat>
  <Paragraphs>83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Calibri</vt:lpstr>
      <vt:lpstr>Tahoma</vt:lpstr>
      <vt:lpstr>Wingdings</vt:lpstr>
      <vt:lpstr>Office Theme</vt:lpstr>
      <vt:lpstr>ACE Fair 2023 신청 가이드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Fair 2022 Registration Guide</dc:title>
  <dc:creator>PC</dc:creator>
  <cp:lastModifiedBy>love</cp:lastModifiedBy>
  <cp:revision>5</cp:revision>
  <dcterms:created xsi:type="dcterms:W3CDTF">2023-05-15T04:24:06Z</dcterms:created>
  <dcterms:modified xsi:type="dcterms:W3CDTF">2023-05-15T05:02:20Z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2023-05-15T00:00:00Z</vt:filetime>
  </property>
</Properties>
</file>